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BBEF-EF17-4869-B2D9-CED1BFC6E6D3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21C2-B434-457E-BF8F-EFC540ADC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16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BBEF-EF17-4869-B2D9-CED1BFC6E6D3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21C2-B434-457E-BF8F-EFC540ADC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567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BBEF-EF17-4869-B2D9-CED1BFC6E6D3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21C2-B434-457E-BF8F-EFC540ADC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713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BBEF-EF17-4869-B2D9-CED1BFC6E6D3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21C2-B434-457E-BF8F-EFC540ADC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322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BBEF-EF17-4869-B2D9-CED1BFC6E6D3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21C2-B434-457E-BF8F-EFC540ADC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856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BBEF-EF17-4869-B2D9-CED1BFC6E6D3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21C2-B434-457E-BF8F-EFC540ADC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8118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BBEF-EF17-4869-B2D9-CED1BFC6E6D3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21C2-B434-457E-BF8F-EFC540ADC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19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BBEF-EF17-4869-B2D9-CED1BFC6E6D3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21C2-B434-457E-BF8F-EFC540ADC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036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BBEF-EF17-4869-B2D9-CED1BFC6E6D3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21C2-B434-457E-BF8F-EFC540ADC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610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BBEF-EF17-4869-B2D9-CED1BFC6E6D3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21C2-B434-457E-BF8F-EFC540ADC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439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BBEF-EF17-4869-B2D9-CED1BFC6E6D3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21C2-B434-457E-BF8F-EFC540ADC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455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2BBEF-EF17-4869-B2D9-CED1BFC6E6D3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821C2-B434-457E-BF8F-EFC540ADC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49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19" y="-3412"/>
            <a:ext cx="2861481" cy="2822812"/>
          </a:xfrm>
        </p:spPr>
        <p:txBody>
          <a:bodyPr>
            <a:norm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  <a:latin typeface="Dotum" pitchFamily="34" charset="-127"/>
                <a:ea typeface="Dotum" pitchFamily="34" charset="-127"/>
              </a:rPr>
              <a:t>Do not need to copy the questions.  Make your answers complete enough to help you on an open-notes test!</a:t>
            </a:r>
          </a:p>
          <a:p>
            <a:pPr algn="l"/>
            <a:r>
              <a:rPr lang="en-US" sz="1200" b="1" dirty="0" smtClean="0">
                <a:solidFill>
                  <a:schemeClr val="tx1"/>
                </a:solidFill>
                <a:latin typeface="Dotum" pitchFamily="34" charset="-127"/>
                <a:ea typeface="Dotum" pitchFamily="34" charset="-127"/>
              </a:rPr>
              <a:t>Ch. 23. page 600 </a:t>
            </a:r>
          </a:p>
          <a:p>
            <a:pPr algn="l"/>
            <a:r>
              <a:rPr lang="en-US" sz="1200" b="1" dirty="0" smtClean="0">
                <a:solidFill>
                  <a:schemeClr val="tx1"/>
                </a:solidFill>
                <a:latin typeface="Dotum" pitchFamily="34" charset="-127"/>
                <a:ea typeface="Dotum" pitchFamily="34" charset="-127"/>
              </a:rPr>
              <a:t>Chronic Diseases &amp; Disabilities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  <a:latin typeface="Dotum" pitchFamily="34" charset="-127"/>
                <a:ea typeface="Dotum" pitchFamily="34" charset="-127"/>
              </a:rPr>
              <a:t>p. 608 #1-7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  <a:latin typeface="Dotum" pitchFamily="34" charset="-127"/>
                <a:ea typeface="Dotum" pitchFamily="34" charset="-127"/>
              </a:rPr>
              <a:t>p. 613 #1 -6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  <a:latin typeface="Dotum" pitchFamily="34" charset="-127"/>
                <a:ea typeface="Dotum" pitchFamily="34" charset="-127"/>
              </a:rPr>
              <a:t>p. 619 #1-6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  <a:latin typeface="Dotum" pitchFamily="34" charset="-127"/>
                <a:ea typeface="Dotum" pitchFamily="34" charset="-127"/>
              </a:rPr>
              <a:t>p. 620-21 Take Cornell Notes on Red dot items #1-5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  <a:latin typeface="Dotum" pitchFamily="34" charset="-127"/>
                <a:ea typeface="Dotum" pitchFamily="34" charset="-127"/>
              </a:rPr>
              <a:t>p. 626 #1-4,6 </a:t>
            </a:r>
          </a:p>
          <a:p>
            <a:pPr algn="l"/>
            <a:endParaRPr lang="en-US" sz="1200" dirty="0" smtClean="0">
              <a:solidFill>
                <a:schemeClr val="tx1"/>
              </a:solidFill>
              <a:latin typeface="Gungsuh" pitchFamily="18" charset="-127"/>
              <a:ea typeface="Gungsuh" pitchFamily="18" charset="-127"/>
            </a:endParaRPr>
          </a:p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66800" y="2286000"/>
            <a:ext cx="2133599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0319" y="3581400"/>
            <a:ext cx="2861481" cy="3432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0" y="4035188"/>
            <a:ext cx="2861481" cy="2822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Do not need to copy the questions.  Make your answers complete enough to help you on an open-notes test!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Ch. 23. page 600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Chronic Diseases &amp; Disabilities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608 #1-7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613 #1 -6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619 #1-6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620-21 Take Cornell Notes on Red dot items #1-5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626 #1-4,6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ngsuh" pitchFamily="18" charset="-127"/>
              <a:ea typeface="Gungsuh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048000" y="0"/>
            <a:ext cx="2861481" cy="2822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Do not need to copy the questions.  Make your answers complete enough to help you on an open-notes test!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Ch. 23. page 600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Chronic Diseases &amp; Disabilities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608 #1-7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613 #1 -6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619 #1-6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620-21 Take Cornell Notes on Red dot items #1-5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626 #1-4,6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ngsuh" pitchFamily="18" charset="-127"/>
              <a:ea typeface="Gungsuh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048000" y="4035188"/>
            <a:ext cx="2861481" cy="2822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Do not need to copy the questions.  Make your answers complete enough to help you on an open-notes test!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Ch. 23. page 600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Chronic Diseases &amp; Disabilities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608 #1-7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613 #1 -6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619 #1-6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620-21 Take Cornell Notes on Red dot items #1-5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626 #1-4,6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ngsuh" pitchFamily="18" charset="-127"/>
              <a:ea typeface="Gungsuh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6282519" y="0"/>
            <a:ext cx="2861481" cy="2822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Do not need to copy the questions.  Make your answers complete enough to help you on an open-notes test!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Ch. 23. page 600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Chronic Diseases &amp; Disabilities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608 #1-7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613 #1 -6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619 #1-6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620-21 Take Cornell Notes on Red dot items #1-5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626 #1-4,6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ngsuh" pitchFamily="18" charset="-127"/>
              <a:ea typeface="Gungsuh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6282519" y="4035188"/>
            <a:ext cx="2861481" cy="2822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Do not need to copy the questions.  Make your answers complete enough to help you on an open-notes test!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Ch. 23. page 600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Chronic Diseases &amp; Disabilities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p. 608 #1-7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p. 613 #1 -6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p. 619 #1-6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p. 620-21 Take Cornell Notes on Red dot items #1-5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p. 626 #1-4,6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ngsuh" pitchFamily="18" charset="-127"/>
              <a:ea typeface="Gungsuh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ungsuh" pitchFamily="18" charset="-127"/>
              <a:ea typeface="Gungsuh" pitchFamily="18" charset="-127"/>
              <a:cs typeface="+mn-c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533400" y="457200"/>
            <a:ext cx="70104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Do not need to copy the questions.  Make your answers complete enough to help you on an open-notes test!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Ch. 23. page 600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Chronic Diseases &amp; Disabilities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608 #1-6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613 #1-5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619 #1-6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620-21 Take Cornell Notes on Red dot items #1-5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. 626 #1-4,6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DUE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Dotum" pitchFamily="34" charset="-127"/>
                <a:ea typeface="Dotum" pitchFamily="34" charset="-127"/>
                <a:cs typeface="+mn-cs"/>
              </a:rPr>
              <a:t> soon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Gungsuh" pitchFamily="18" charset="-127"/>
              <a:ea typeface="Gungsuh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ungsuh" pitchFamily="18" charset="-127"/>
              <a:ea typeface="Gungsuh" pitchFamily="18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3014</TotalTime>
  <Words>541</Words>
  <Application>Microsoft Macintosh PowerPoint</Application>
  <PresentationFormat>On-screen Show (4:3)</PresentationFormat>
  <Paragraphs>57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PPS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 Macon</dc:creator>
  <cp:lastModifiedBy>PPS</cp:lastModifiedBy>
  <cp:revision>7</cp:revision>
  <cp:lastPrinted>2016-05-09T20:12:34Z</cp:lastPrinted>
  <dcterms:created xsi:type="dcterms:W3CDTF">2016-05-09T19:30:01Z</dcterms:created>
  <dcterms:modified xsi:type="dcterms:W3CDTF">2016-05-09T22:36:27Z</dcterms:modified>
</cp:coreProperties>
</file>