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7E80-D100-BB45-A372-67DB7EC987D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C720-AB5F-6A49-96BB-79BE7DCFA9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573" y="164643"/>
            <a:ext cx="582930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Individually</a:t>
            </a:r>
            <a:r>
              <a:rPr lang="en-US" sz="1100" dirty="0"/>
              <a:t> look at some of the charts &amp; graphs.			Name: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GRAPH #1</a:t>
            </a:r>
          </a:p>
          <a:p>
            <a:pPr lvl="0"/>
            <a:r>
              <a:rPr lang="en-US" sz="1100" dirty="0"/>
              <a:t>What mental health topic is this graph talking about?</a:t>
            </a:r>
          </a:p>
          <a:p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  <a:p>
            <a:pPr lvl="0"/>
            <a:r>
              <a:rPr lang="en-US" sz="1100" dirty="0"/>
              <a:t>What is one detail that stands out to you?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 </a:t>
            </a:r>
          </a:p>
          <a:p>
            <a:pPr lvl="0"/>
            <a:r>
              <a:rPr lang="en-US" sz="1100" dirty="0"/>
              <a:t>Are you surprised that the numbers are different for different races? Why or why not?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GRAPH # 2 or #3 (circle which chart you analyzed, #2 or #3)</a:t>
            </a:r>
          </a:p>
          <a:p>
            <a:pPr lvl="0"/>
            <a:r>
              <a:rPr lang="en-US" sz="1100" dirty="0"/>
              <a:t>What mental health topic is this graph talking about?</a:t>
            </a:r>
          </a:p>
          <a:p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  <a:p>
            <a:pPr lvl="0"/>
            <a:r>
              <a:rPr lang="en-US" sz="1100" dirty="0"/>
              <a:t>What is one detail that stands out to you?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 </a:t>
            </a:r>
          </a:p>
          <a:p>
            <a:pPr lvl="0"/>
            <a:r>
              <a:rPr lang="en-US" sz="1100" dirty="0"/>
              <a:t>Why do you think this chart includes separate rows for men and women?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GRAPH #4 or #5 (circle which chart you analyzed, #4 or #5)</a:t>
            </a:r>
          </a:p>
          <a:p>
            <a:pPr lvl="0"/>
            <a:r>
              <a:rPr lang="en-US" sz="1100" dirty="0"/>
              <a:t>What mental health topic is this graph talking about?</a:t>
            </a:r>
          </a:p>
          <a:p>
            <a:r>
              <a:rPr lang="en-US" sz="1100" dirty="0"/>
              <a:t> </a:t>
            </a:r>
          </a:p>
          <a:p>
            <a:pPr lvl="0"/>
            <a:r>
              <a:rPr lang="en-US" sz="1100" dirty="0"/>
              <a:t>What is one detail that stands out to you?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GRAPH #6 </a:t>
            </a:r>
          </a:p>
          <a:p>
            <a:pPr lvl="0"/>
            <a:r>
              <a:rPr lang="en-US" sz="1100" dirty="0"/>
              <a:t>What mental health topic is this graph talking about?</a:t>
            </a:r>
          </a:p>
          <a:p>
            <a:r>
              <a:rPr lang="en-US" sz="1100" dirty="0"/>
              <a:t> </a:t>
            </a:r>
          </a:p>
          <a:p>
            <a:pPr lvl="0"/>
            <a:r>
              <a:rPr lang="en-US" sz="1100" dirty="0"/>
              <a:t>Would you have guessed the number would be 12%?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GRAPH #</a:t>
            </a:r>
            <a:r>
              <a:rPr lang="en-US" sz="1100" dirty="0" smtClean="0"/>
              <a:t>7A #7B, </a:t>
            </a:r>
            <a:r>
              <a:rPr lang="en-US" sz="1100" dirty="0"/>
              <a:t>#</a:t>
            </a:r>
            <a:r>
              <a:rPr lang="en-US" sz="1100" dirty="0" smtClean="0"/>
              <a:t>8A, #8B, </a:t>
            </a:r>
            <a:r>
              <a:rPr lang="en-US" sz="1100" dirty="0"/>
              <a:t>#</a:t>
            </a:r>
            <a:r>
              <a:rPr lang="en-US" sz="1100" dirty="0" smtClean="0"/>
              <a:t>9A or #9B </a:t>
            </a:r>
            <a:r>
              <a:rPr lang="en-US" sz="1100" dirty="0"/>
              <a:t>(pick any 4 of the 6 graphs) </a:t>
            </a:r>
          </a:p>
          <a:p>
            <a:pPr lvl="0"/>
            <a:r>
              <a:rPr lang="en-US" sz="1100" dirty="0"/>
              <a:t>How does the question in this graph related to having good mental health? </a:t>
            </a:r>
            <a:br>
              <a:rPr lang="en-US" sz="1100" dirty="0"/>
            </a:br>
            <a:r>
              <a:rPr lang="en-US" sz="1100" dirty="0"/>
              <a:t>#</a:t>
            </a:r>
            <a:r>
              <a:rPr lang="en-US" sz="1100" dirty="0" smtClean="0"/>
              <a:t>__</a:t>
            </a:r>
          </a:p>
          <a:p>
            <a:pPr lvl="0"/>
            <a:endParaRPr lang="en-US" sz="1100" dirty="0"/>
          </a:p>
          <a:p>
            <a:pPr lvl="0"/>
            <a:endParaRPr lang="en-US" sz="1100" dirty="0" smtClean="0"/>
          </a:p>
          <a:p>
            <a:pPr lvl="0"/>
            <a:endParaRPr lang="en-US" sz="1100" dirty="0" smtClean="0"/>
          </a:p>
          <a:p>
            <a:pPr lvl="0"/>
            <a:r>
              <a:rPr lang="en-US" sz="1100" dirty="0"/>
              <a:t>#</a:t>
            </a:r>
            <a:r>
              <a:rPr lang="en-US" sz="1100" dirty="0" smtClean="0"/>
              <a:t>__</a:t>
            </a:r>
          </a:p>
          <a:p>
            <a:pPr lvl="0"/>
            <a:endParaRPr lang="en-US" sz="1100" dirty="0"/>
          </a:p>
          <a:p>
            <a:pPr lvl="0"/>
            <a:endParaRPr lang="en-US" sz="1100" dirty="0" smtClean="0"/>
          </a:p>
          <a:p>
            <a:pPr lvl="0"/>
            <a:endParaRPr lang="en-US" sz="1100" dirty="0" smtClean="0"/>
          </a:p>
          <a:p>
            <a:pPr lvl="0"/>
            <a:r>
              <a:rPr lang="en-US" sz="1100" dirty="0"/>
              <a:t>#</a:t>
            </a:r>
            <a:r>
              <a:rPr lang="en-US" sz="1100" dirty="0" smtClean="0"/>
              <a:t>__</a:t>
            </a:r>
          </a:p>
          <a:p>
            <a:pPr lvl="0"/>
            <a:endParaRPr lang="en-US" sz="1100" dirty="0"/>
          </a:p>
          <a:p>
            <a:pPr lvl="0"/>
            <a:endParaRPr lang="en-US" sz="1100" dirty="0" smtClean="0"/>
          </a:p>
          <a:p>
            <a:pPr lvl="0"/>
            <a:endParaRPr lang="en-US" sz="1100" dirty="0" smtClean="0"/>
          </a:p>
          <a:p>
            <a:pPr lvl="0"/>
            <a:r>
              <a:rPr lang="en-US" sz="1100" dirty="0"/>
              <a:t>#</a:t>
            </a:r>
            <a:r>
              <a:rPr lang="en-US" sz="1100" dirty="0" smtClean="0"/>
              <a:t>__</a:t>
            </a:r>
            <a:endParaRPr lang="en-US" sz="1100" dirty="0"/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 </a:t>
            </a:r>
            <a:endParaRPr lang="en-US" sz="1100" dirty="0" smtClean="0"/>
          </a:p>
          <a:p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169330" y="524933"/>
            <a:ext cx="6536267" cy="159173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33" y="2201332"/>
            <a:ext cx="6536267" cy="159173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6269" y="3860801"/>
            <a:ext cx="6536267" cy="11345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6269" y="5046133"/>
            <a:ext cx="6536267" cy="84666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6266" y="5909736"/>
            <a:ext cx="6536267" cy="29911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65604" y="8462392"/>
            <a:ext cx="2506133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Stories that caught my attention: # ____, ____, ____, ____, _____</a:t>
            </a:r>
          </a:p>
          <a:p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0"/>
            <a:ext cx="54483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group</a:t>
            </a:r>
            <a:r>
              <a:rPr lang="en-US" sz="1200" dirty="0" smtClean="0"/>
              <a:t>, select one chart or graph, and one story. Then discuss and answer questions from this page together.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Charts / Graphs: What is this chart telling us about mental health? (include 2 details that stand out)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Story/photo: What stood out to you in this story?  Which mental health topics are in this story?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What is the mental health connection between the chart and the story?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How do you see this in your life or people in the Roosevelt community?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Fixing the general problem might require a political solution. But for the people involved, what solution could help with their mental health in the short term?  (page 17 &amp; 18 of your packet? Or some other coping strategy? What do you think the people involved might want as support?)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Who could provide these kinds of solutions or mental health treatments?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Continue to reflect about the situation. What might it feel like to go through it? What might you do if you were in that situation?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68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PPS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PPS</dc:creator>
  <cp:lastModifiedBy>Barb Macon</cp:lastModifiedBy>
  <cp:revision>5</cp:revision>
  <dcterms:created xsi:type="dcterms:W3CDTF">2017-09-12T05:17:32Z</dcterms:created>
  <dcterms:modified xsi:type="dcterms:W3CDTF">2017-09-14T19:33:08Z</dcterms:modified>
</cp:coreProperties>
</file>